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1"/>
    <p:restoredTop sz="94692"/>
  </p:normalViewPr>
  <p:slideViewPr>
    <p:cSldViewPr snapToGrid="0">
      <p:cViewPr varScale="1">
        <p:scale>
          <a:sx n="114" d="100"/>
          <a:sy n="114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331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618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3090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2300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753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97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097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429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63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9573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0717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F5CF9A-15F9-E546-955D-DD1D46FE2A52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78B84-0AD8-E140-8036-05986B2D1CC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66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building with towers&#10;&#10;AI-generated content may be incorrect.">
            <a:extLst>
              <a:ext uri="{FF2B5EF4-FFF2-40B4-BE49-F238E27FC236}">
                <a16:creationId xmlns:a16="http://schemas.microsoft.com/office/drawing/2014/main" id="{EDA3C1B0-2B20-CFA8-A485-7FDC9352B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13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Dejan Ilic</dc:creator>
  <cp:lastModifiedBy>Dejan Ilic</cp:lastModifiedBy>
  <cp:revision>1</cp:revision>
  <dcterms:created xsi:type="dcterms:W3CDTF">2025-04-22T13:22:49Z</dcterms:created>
  <dcterms:modified xsi:type="dcterms:W3CDTF">2025-04-22T13:23:23Z</dcterms:modified>
</cp:coreProperties>
</file>